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9144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606" y="-19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 smtClean="0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7282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3519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0702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2498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8214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92524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834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3174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3825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8488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4186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085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514350" y="870453"/>
            <a:ext cx="5829300" cy="394460"/>
          </a:xfrm>
        </p:spPr>
        <p:txBody>
          <a:bodyPr>
            <a:noAutofit/>
          </a:bodyPr>
          <a:lstStyle/>
          <a:p>
            <a:pPr algn="just"/>
            <a:r>
              <a:rPr lang="es-ES_tradnl" sz="1600" b="1" dirty="0" smtClean="0">
                <a:solidFill>
                  <a:srgbClr val="800000"/>
                </a:solidFill>
                <a:latin typeface="Comic Sans MS" pitchFamily="66" charset="0"/>
              </a:rPr>
              <a:t>Aquí colocar </a:t>
            </a:r>
            <a:r>
              <a:rPr lang="es-ES_tradnl" sz="1600" b="1" dirty="0">
                <a:solidFill>
                  <a:srgbClr val="800000"/>
                </a:solidFill>
                <a:latin typeface="Comic Sans MS" pitchFamily="66" charset="0"/>
              </a:rPr>
              <a:t>el </a:t>
            </a:r>
            <a:r>
              <a:rPr lang="es-ES_tradnl" sz="1600" b="1" dirty="0" smtClean="0">
                <a:solidFill>
                  <a:srgbClr val="800000"/>
                </a:solidFill>
                <a:latin typeface="Comic Sans MS" pitchFamily="66" charset="0"/>
              </a:rPr>
              <a:t>título</a:t>
            </a:r>
            <a:endParaRPr lang="es-ES" sz="1600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609600" y="1656984"/>
            <a:ext cx="5638800" cy="4572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" marR="0" lvl="0" indent="0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7E97AD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</a:rPr>
              <a:t>Autores:  </a:t>
            </a:r>
            <a:endParaRPr kumimoji="0" lang="es-ES" sz="900" b="1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6" name="3 CuadroTexto"/>
          <p:cNvSpPr txBox="1"/>
          <p:nvPr/>
        </p:nvSpPr>
        <p:spPr>
          <a:xfrm>
            <a:off x="871510" y="2766888"/>
            <a:ext cx="1135913" cy="230832"/>
          </a:xfrm>
          <a:prstGeom prst="rect">
            <a:avLst/>
          </a:prstGeom>
          <a:solidFill>
            <a:srgbClr val="0070C0"/>
          </a:solidFill>
          <a:ln w="127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INTRODUCCIÓN</a:t>
            </a:r>
            <a:endParaRPr kumimoji="0" lang="es-ES" sz="9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5 CuadroTexto"/>
          <p:cNvSpPr txBox="1"/>
          <p:nvPr/>
        </p:nvSpPr>
        <p:spPr>
          <a:xfrm>
            <a:off x="4405548" y="2794829"/>
            <a:ext cx="1011555" cy="230832"/>
          </a:xfrm>
          <a:prstGeom prst="rect">
            <a:avLst/>
          </a:prstGeom>
          <a:solidFill>
            <a:srgbClr val="0070C0"/>
          </a:solidFill>
          <a:ln w="127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RESULTADOS</a:t>
            </a:r>
            <a:endParaRPr kumimoji="0" lang="es-ES" sz="9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1124564" y="6485792"/>
            <a:ext cx="714321" cy="230832"/>
          </a:xfrm>
          <a:prstGeom prst="rect">
            <a:avLst/>
          </a:prstGeom>
          <a:solidFill>
            <a:srgbClr val="0070C0"/>
          </a:solidFill>
          <a:ln w="127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MÉTODO</a:t>
            </a:r>
            <a:endParaRPr kumimoji="0" lang="es-ES" sz="9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6 CuadroTexto"/>
          <p:cNvSpPr txBox="1"/>
          <p:nvPr/>
        </p:nvSpPr>
        <p:spPr>
          <a:xfrm>
            <a:off x="4263872" y="6880083"/>
            <a:ext cx="1153231" cy="230832"/>
          </a:xfrm>
          <a:prstGeom prst="rect">
            <a:avLst/>
          </a:prstGeom>
          <a:solidFill>
            <a:srgbClr val="0070C0"/>
          </a:solidFill>
          <a:ln w="127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CONCLUSIONES</a:t>
            </a:r>
            <a:endParaRPr kumimoji="0" lang="es-ES" sz="9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6"/>
            <a:ext cx="6858000" cy="642938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57189" y="3184634"/>
            <a:ext cx="2601777" cy="304274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s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57189" y="6880083"/>
            <a:ext cx="2649073" cy="210626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s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79228" y="3184634"/>
            <a:ext cx="3399867" cy="34165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s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318640" y="7285002"/>
            <a:ext cx="3360455" cy="16862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7991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10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Gill Sans MT</vt:lpstr>
      <vt:lpstr>Wingdings 2</vt:lpstr>
      <vt:lpstr>Tema de Office</vt:lpstr>
      <vt:lpstr>Aquí colocar el 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Usuario de Windows</dc:creator>
  <cp:lastModifiedBy>Usuario de Windows</cp:lastModifiedBy>
  <cp:revision>11</cp:revision>
  <dcterms:created xsi:type="dcterms:W3CDTF">2022-05-15T14:26:54Z</dcterms:created>
  <dcterms:modified xsi:type="dcterms:W3CDTF">2023-01-31T04:44:04Z</dcterms:modified>
</cp:coreProperties>
</file>