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12192000" cy="9144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F60-C014-444D-A3E3-3A9B7D7EC637}" type="datetimeFigureOut">
              <a:rPr lang="es-US" smtClean="0"/>
              <a:t>1/30/2023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5413-03E5-481E-9D41-610F98183657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913050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F60-C014-444D-A3E3-3A9B7D7EC637}" type="datetimeFigureOut">
              <a:rPr lang="es-US" smtClean="0"/>
              <a:t>1/30/2023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5413-03E5-481E-9D41-610F98183657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85113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F60-C014-444D-A3E3-3A9B7D7EC637}" type="datetimeFigureOut">
              <a:rPr lang="es-US" smtClean="0"/>
              <a:t>1/30/2023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5413-03E5-481E-9D41-610F98183657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66900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F60-C014-444D-A3E3-3A9B7D7EC637}" type="datetimeFigureOut">
              <a:rPr lang="es-US" smtClean="0"/>
              <a:t>1/30/2023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5413-03E5-481E-9D41-610F98183657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839030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F60-C014-444D-A3E3-3A9B7D7EC637}" type="datetimeFigureOut">
              <a:rPr lang="es-US" smtClean="0"/>
              <a:t>1/30/2023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5413-03E5-481E-9D41-610F98183657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3838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F60-C014-444D-A3E3-3A9B7D7EC637}" type="datetimeFigureOut">
              <a:rPr lang="es-US" smtClean="0"/>
              <a:t>1/30/2023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5413-03E5-481E-9D41-610F98183657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773860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F60-C014-444D-A3E3-3A9B7D7EC637}" type="datetimeFigureOut">
              <a:rPr lang="es-US" smtClean="0"/>
              <a:t>1/30/2023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5413-03E5-481E-9D41-610F98183657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34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F60-C014-444D-A3E3-3A9B7D7EC637}" type="datetimeFigureOut">
              <a:rPr lang="es-US" smtClean="0"/>
              <a:t>1/30/2023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5413-03E5-481E-9D41-610F98183657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96484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F60-C014-444D-A3E3-3A9B7D7EC637}" type="datetimeFigureOut">
              <a:rPr lang="es-US" smtClean="0"/>
              <a:t>1/30/2023</a:t>
            </a:fld>
            <a:endParaRPr lang="es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5413-03E5-481E-9D41-610F98183657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5341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F60-C014-444D-A3E3-3A9B7D7EC637}" type="datetimeFigureOut">
              <a:rPr lang="es-US" smtClean="0"/>
              <a:t>1/30/2023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5413-03E5-481E-9D41-610F98183657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424061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55F60-C014-444D-A3E3-3A9B7D7EC637}" type="datetimeFigureOut">
              <a:rPr lang="es-US" smtClean="0"/>
              <a:t>1/30/2023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5413-03E5-481E-9D41-610F98183657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235944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55F60-C014-444D-A3E3-3A9B7D7EC637}" type="datetimeFigureOut">
              <a:rPr lang="es-US" smtClean="0"/>
              <a:t>1/30/2023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D5413-03E5-481E-9D41-610F98183657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76958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323833" y="3373821"/>
            <a:ext cx="9880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3200" b="1" dirty="0" smtClean="0">
                <a:ln w="0"/>
              </a:rPr>
              <a:t>Aquí </a:t>
            </a:r>
            <a:r>
              <a:rPr lang="es-US" sz="3200" b="1" dirty="0">
                <a:ln w="0"/>
              </a:rPr>
              <a:t>colocar el título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373821" y="4729655"/>
            <a:ext cx="6085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CONFERENCIA</a:t>
            </a:r>
            <a:endParaRPr lang="es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3216166" y="6306207"/>
            <a:ext cx="6589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3200" b="1" dirty="0" smtClean="0">
                <a:ln w="0"/>
              </a:rPr>
              <a:t>Autor</a:t>
            </a:r>
            <a:endParaRPr lang="es-US" sz="3200" b="1" dirty="0">
              <a:ln w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981904" y="7662041"/>
            <a:ext cx="3058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2023</a:t>
            </a:r>
            <a:endParaRPr lang="es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45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76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00910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7</Words>
  <Application>Microsoft Office PowerPoint</Application>
  <PresentationFormat>Personalizado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Usuario de Windows</dc:creator>
  <cp:lastModifiedBy>Usuario de Windows</cp:lastModifiedBy>
  <cp:revision>8</cp:revision>
  <dcterms:created xsi:type="dcterms:W3CDTF">2022-05-15T14:26:54Z</dcterms:created>
  <dcterms:modified xsi:type="dcterms:W3CDTF">2023-01-31T04:48:18Z</dcterms:modified>
</cp:coreProperties>
</file>